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98" r:id="rId2"/>
    <p:sldId id="345" r:id="rId3"/>
    <p:sldId id="343" r:id="rId4"/>
    <p:sldId id="346" r:id="rId5"/>
    <p:sldId id="350" r:id="rId6"/>
    <p:sldId id="347" r:id="rId7"/>
    <p:sldId id="348" r:id="rId8"/>
    <p:sldId id="352" r:id="rId9"/>
    <p:sldId id="34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4F2"/>
    <a:srgbClr val="01CCFF"/>
    <a:srgbClr val="0DC0FF"/>
    <a:srgbClr val="05B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>
        <p:scale>
          <a:sx n="100" d="100"/>
          <a:sy n="100" d="100"/>
        </p:scale>
        <p:origin x="79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A9D0C-4DBE-43CA-82F2-3B35ED902843}" type="datetimeFigureOut">
              <a:rPr lang="en-GB" smtClean="0"/>
              <a:t>28/01/2025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DD0690-8DBA-48A1-84EF-93D4A0F9ED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119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Simple Bl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7E53C0-197E-4E39-3DF4-1922645929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5992" y="566709"/>
            <a:ext cx="2528178" cy="783735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084F6E-C402-E001-B8A3-477D91DB62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4"/>
            <a:ext cx="1655762" cy="1655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spc="15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66F76-74B9-E616-003F-9F120677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28/01/2025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5831-62F6-248F-2536-5365792A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824EA-FB57-AA42-CC47-10702187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5C5B81-6D3C-324B-1D70-12F6AA44804C}"/>
              </a:ext>
            </a:extLst>
          </p:cNvPr>
          <p:cNvSpPr txBox="1"/>
          <p:nvPr userDrawn="1"/>
        </p:nvSpPr>
        <p:spPr>
          <a:xfrm>
            <a:off x="8340436" y="5946135"/>
            <a:ext cx="3851564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6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imple Logo Blue/Blac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831A6E-5C61-78AF-5D8D-D13531A7B87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23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8331200" y="337402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chemeClr val="bg1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chemeClr val="bg1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3F2E9BD9-31F1-4DD0-ADA8-BBC83DFA5C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09" b="28208"/>
          <a:stretch/>
        </p:blipFill>
        <p:spPr>
          <a:xfrm>
            <a:off x="5152292" y="1081454"/>
            <a:ext cx="7039708" cy="577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70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imple Logo White/Black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8331200" y="337402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3F2E9BD9-31F1-4DD0-ADA8-BBC83DFA5C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09" b="28208"/>
          <a:stretch/>
        </p:blipFill>
        <p:spPr>
          <a:xfrm>
            <a:off x="5152292" y="1081454"/>
            <a:ext cx="7039708" cy="577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96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imple Logo White/Black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1084A2C-5D21-7A98-F6D9-A5AC70C571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 b="28024"/>
          <a:stretch/>
        </p:blipFill>
        <p:spPr>
          <a:xfrm>
            <a:off x="5159912" y="1081454"/>
            <a:ext cx="7032088" cy="57765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8331200" y="337402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F30BF6-4AB5-5793-16E3-01544A52D6F8}"/>
              </a:ext>
            </a:extLst>
          </p:cNvPr>
          <p:cNvSpPr/>
          <p:nvPr userDrawn="1"/>
        </p:nvSpPr>
        <p:spPr>
          <a:xfrm rot="16200000">
            <a:off x="5175955" y="1072085"/>
            <a:ext cx="7920404" cy="7920404"/>
          </a:xfrm>
          <a:prstGeom prst="arc">
            <a:avLst>
              <a:gd name="adj1" fmla="val 14553369"/>
              <a:gd name="adj2" fmla="val 3028724"/>
            </a:avLst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62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/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831A6E-5C61-78AF-5D8D-D13531A7B87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23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084A2C-5D21-7A98-F6D9-A5AC70C571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 b="28024"/>
          <a:stretch/>
        </p:blipFill>
        <p:spPr>
          <a:xfrm>
            <a:off x="5159912" y="1081454"/>
            <a:ext cx="7032088" cy="57765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304702" y="6234109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chemeClr val="bg1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Divider Slide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chemeClr val="bg1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Subtopic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55858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hite/Bl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1084A2C-5D21-7A98-F6D9-A5AC70C571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 b="28024"/>
          <a:stretch/>
        </p:blipFill>
        <p:spPr>
          <a:xfrm>
            <a:off x="5159912" y="1081454"/>
            <a:ext cx="7032088" cy="57765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304702" y="6234109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Divider Slide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Subtopic</a:t>
            </a:r>
            <a:endParaRPr lang="en-GB" dirty="0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0CD09993-40FE-D87D-E713-03530C1AD52C}"/>
              </a:ext>
            </a:extLst>
          </p:cNvPr>
          <p:cNvSpPr/>
          <p:nvPr userDrawn="1"/>
        </p:nvSpPr>
        <p:spPr>
          <a:xfrm rot="16200000">
            <a:off x="5175955" y="1072085"/>
            <a:ext cx="7920404" cy="7920404"/>
          </a:xfrm>
          <a:prstGeom prst="arc">
            <a:avLst>
              <a:gd name="adj1" fmla="val 14553369"/>
              <a:gd name="adj2" fmla="val 3028724"/>
            </a:avLst>
          </a:prstGeom>
          <a:ln>
            <a:solidFill>
              <a:srgbClr val="00B0F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0666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/Blac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831A6E-5C61-78AF-5D8D-D13531A7B87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23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304702" y="6234109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chemeClr val="bg1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Divider Slide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chemeClr val="bg1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Subtopic</a:t>
            </a:r>
            <a:endParaRPr lang="en-GB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22815400-80B1-A44B-1B13-B0799E1E56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09" b="28208"/>
          <a:stretch/>
        </p:blipFill>
        <p:spPr>
          <a:xfrm>
            <a:off x="5152292" y="1081454"/>
            <a:ext cx="7039708" cy="577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174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ack/Whit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304702" y="6234109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Divider Slide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Subtopic</a:t>
            </a:r>
            <a:endParaRPr lang="en-GB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11E6D7D-FA47-43C4-18B5-A38BE31725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09" b="28208"/>
          <a:stretch/>
        </p:blipFill>
        <p:spPr>
          <a:xfrm>
            <a:off x="5152292" y="1081454"/>
            <a:ext cx="7039708" cy="577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318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hite/Gre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304702" y="6234109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Divider Slide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Subtopic</a:t>
            </a:r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00CF986-FD5A-5975-2EC8-F0EACE7041A6}"/>
              </a:ext>
            </a:extLst>
          </p:cNvPr>
          <p:cNvGrpSpPr/>
          <p:nvPr userDrawn="1"/>
        </p:nvGrpSpPr>
        <p:grpSpPr>
          <a:xfrm>
            <a:off x="5159912" y="1072085"/>
            <a:ext cx="7936447" cy="7920404"/>
            <a:chOff x="5159912" y="1072085"/>
            <a:chExt cx="7936447" cy="792040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8369ACA-2F12-CB63-910E-229CF3B4A65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79" b="28024"/>
            <a:stretch/>
          </p:blipFill>
          <p:spPr>
            <a:xfrm>
              <a:off x="5159912" y="1081454"/>
              <a:ext cx="7032088" cy="5776546"/>
            </a:xfrm>
            <a:prstGeom prst="rect">
              <a:avLst/>
            </a:prstGeom>
          </p:spPr>
        </p:pic>
        <p:sp>
          <p:nvSpPr>
            <p:cNvPr id="6" name="Arc 5">
              <a:extLst>
                <a:ext uri="{FF2B5EF4-FFF2-40B4-BE49-F238E27FC236}">
                  <a16:creationId xmlns:a16="http://schemas.microsoft.com/office/drawing/2014/main" id="{AA18C82D-3997-C9C4-9292-DDEE574A48F2}"/>
                </a:ext>
              </a:extLst>
            </p:cNvPr>
            <p:cNvSpPr/>
            <p:nvPr userDrawn="1"/>
          </p:nvSpPr>
          <p:spPr>
            <a:xfrm rot="16200000">
              <a:off x="5175955" y="1072085"/>
              <a:ext cx="7920404" cy="7920404"/>
            </a:xfrm>
            <a:prstGeom prst="arc">
              <a:avLst>
                <a:gd name="adj1" fmla="val 14553369"/>
                <a:gd name="adj2" fmla="val 3028724"/>
              </a:avLst>
            </a:prstGeom>
            <a:ln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896205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hite/Grey Small Log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304702" y="6234109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Divider Slide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Subtopic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369ACA-2F12-CB63-910E-229CF3B4A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 b="28024"/>
          <a:stretch/>
        </p:blipFill>
        <p:spPr>
          <a:xfrm>
            <a:off x="7209216" y="2764866"/>
            <a:ext cx="4982784" cy="4093134"/>
          </a:xfrm>
          <a:prstGeom prst="rect">
            <a:avLst/>
          </a:prstGeom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AA18C82D-3997-C9C4-9292-DDEE574A48F2}"/>
              </a:ext>
            </a:extLst>
          </p:cNvPr>
          <p:cNvSpPr/>
          <p:nvPr userDrawn="1"/>
        </p:nvSpPr>
        <p:spPr>
          <a:xfrm rot="16200000">
            <a:off x="7220584" y="2758227"/>
            <a:ext cx="5612225" cy="5612225"/>
          </a:xfrm>
          <a:prstGeom prst="arc">
            <a:avLst>
              <a:gd name="adj1" fmla="val 14553369"/>
              <a:gd name="adj2" fmla="val 3028724"/>
            </a:avLst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29780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6246F-D609-1C10-0EB3-9CF35C14B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542D5-98E3-7038-3BFF-A5325C1D2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9CCB5-FC8A-483F-915E-2A1D07387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28/01/2025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3F7E3-490D-2C48-1565-E6F221044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220CC-6F22-09A2-7E9D-DA486A43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D1BAC43-B2E1-6547-0894-0809FAA633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A586EE-FFC8-C208-98D9-142C9112AF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E1595E-1FBB-5E6B-0D28-2FE5224DF462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78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Simple Bl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E9979AA6-E3C5-CBDB-656B-BBF3673289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1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43" y="1130179"/>
            <a:ext cx="9379113" cy="4597642"/>
          </a:xfrm>
          <a:prstGeom prst="rect">
            <a:avLst/>
          </a:prstGeom>
          <a:effectLst>
            <a:glow>
              <a:schemeClr val="tx1"/>
            </a:glow>
            <a:outerShdw blurRad="50800" dist="50800" dir="5400000" algn="ctr" rotWithShape="0">
              <a:srgbClr val="000000">
                <a:alpha val="0"/>
              </a:srgbClr>
            </a:outerShdw>
            <a:reflection endPos="0" dist="508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7E53C0-197E-4E39-3DF4-1922645929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5992" y="566709"/>
            <a:ext cx="2528178" cy="783735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084F6E-C402-E001-B8A3-477D91DB623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4"/>
            <a:ext cx="1655762" cy="1655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spc="15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66F76-74B9-E616-003F-9F120677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28/01/2025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5831-62F6-248F-2536-5365792A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824EA-FB57-AA42-CC47-10702187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DC9C2A-0E96-B3DD-E72A-B658606A10BB}"/>
              </a:ext>
            </a:extLst>
          </p:cNvPr>
          <p:cNvSpPr txBox="1"/>
          <p:nvPr userDrawn="1"/>
        </p:nvSpPr>
        <p:spPr>
          <a:xfrm>
            <a:off x="8340436" y="5946135"/>
            <a:ext cx="3851564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8958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6246F-D609-1C10-0EB3-9CF35C14B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542D5-98E3-7038-3BFF-A5325C1D2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9CCB5-FC8A-483F-915E-2A1D07387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28/01/2025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3F7E3-490D-2C48-1565-E6F221044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220CC-6F22-09A2-7E9D-DA486A43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D1BAC43-B2E1-6547-0894-0809FAA633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A586EE-FFC8-C208-98D9-142C9112AF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E1595E-1FBB-5E6B-0D28-2FE5224DF462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64BDB03-EE9E-E849-B5B7-7F755201AD96}"/>
              </a:ext>
            </a:extLst>
          </p:cNvPr>
          <p:cNvGrpSpPr/>
          <p:nvPr userDrawn="1"/>
        </p:nvGrpSpPr>
        <p:grpSpPr>
          <a:xfrm>
            <a:off x="7209216" y="2758227"/>
            <a:ext cx="5623593" cy="5612225"/>
            <a:chOff x="7209216" y="2758227"/>
            <a:chExt cx="5623593" cy="561222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D3C7453-7434-0F61-820C-861F0B51D33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grayscl/>
              <a:alphaModFix am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79" b="28024"/>
            <a:stretch/>
          </p:blipFill>
          <p:spPr>
            <a:xfrm>
              <a:off x="7209216" y="2764866"/>
              <a:ext cx="4982784" cy="4093134"/>
            </a:xfrm>
            <a:prstGeom prst="rect">
              <a:avLst/>
            </a:prstGeom>
          </p:spPr>
        </p:pic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F965FC7E-67B7-8CA6-E111-C3EE58075659}"/>
                </a:ext>
              </a:extLst>
            </p:cNvPr>
            <p:cNvSpPr/>
            <p:nvPr userDrawn="1"/>
          </p:nvSpPr>
          <p:spPr>
            <a:xfrm rot="16200000">
              <a:off x="7220584" y="2758227"/>
              <a:ext cx="5612225" cy="5612225"/>
            </a:xfrm>
            <a:prstGeom prst="arc">
              <a:avLst>
                <a:gd name="adj1" fmla="val 14553369"/>
                <a:gd name="adj2" fmla="val 3028724"/>
              </a:avLst>
            </a:prstGeom>
            <a:ln>
              <a:solidFill>
                <a:schemeClr val="accent3">
                  <a:alpha val="12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3912088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6246F-D609-1C10-0EB3-9CF35C14B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542D5-98E3-7038-3BFF-A5325C1D2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1396"/>
            <a:ext cx="4686300" cy="4355567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9CCB5-FC8A-483F-915E-2A1D07387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28/01/2025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3F7E3-490D-2C48-1565-E6F221044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220CC-6F22-09A2-7E9D-DA486A43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D1BAC43-B2E1-6547-0894-0809FAA633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A586EE-FFC8-C208-98D9-142C9112AF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E1595E-1FBB-5E6B-0D28-2FE5224DF462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DE48A463-ECCE-6B5E-9715-FC07CD45CDB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5524500" y="1821396"/>
            <a:ext cx="617220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13443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AE5F8-BA05-625A-5CFF-F73BCF9EB2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3E5A6-FC4B-EB5C-90C8-333336869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663AB-0CE7-8E34-6623-AABCE0265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28/01/2025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BDC64-110A-8540-9118-86881BDDD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87476-257F-CF5F-4A7A-1F3D71148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21C370-4329-74F8-53D7-0F2867389B97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37C3A75D-A481-EE0C-754D-506C7D4C1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996CC59-0A80-78A3-5AAD-4BFC5DB4BE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847D22-0D7C-891C-2955-0D65480A5E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1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AE5F8-BA05-625A-5CFF-F73BCF9EB2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3E5A6-FC4B-EB5C-90C8-333336869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663AB-0CE7-8E34-6623-AABCE0265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28/01/2025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BDC64-110A-8540-9118-86881BDDD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87476-257F-CF5F-4A7A-1F3D71148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21C370-4329-74F8-53D7-0F2867389B97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37C3A75D-A481-EE0C-754D-506C7D4C1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996CC59-0A80-78A3-5AAD-4BFC5DB4BE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847D22-0D7C-891C-2955-0D65480A5E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B0B799A-35E1-5885-20B2-35BB5A3F278D}"/>
              </a:ext>
            </a:extLst>
          </p:cNvPr>
          <p:cNvGrpSpPr/>
          <p:nvPr userDrawn="1"/>
        </p:nvGrpSpPr>
        <p:grpSpPr>
          <a:xfrm>
            <a:off x="7209216" y="2758227"/>
            <a:ext cx="5623593" cy="5612225"/>
            <a:chOff x="7209216" y="2758227"/>
            <a:chExt cx="5623593" cy="561222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6DD9644-D426-35AF-FB09-853CF8CECC0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grayscl/>
              <a:alphaModFix am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79" b="28024"/>
            <a:stretch/>
          </p:blipFill>
          <p:spPr>
            <a:xfrm>
              <a:off x="7209216" y="2764866"/>
              <a:ext cx="4982784" cy="4093134"/>
            </a:xfrm>
            <a:prstGeom prst="rect">
              <a:avLst/>
            </a:prstGeom>
          </p:spPr>
        </p:pic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6F475831-7E53-2D67-970D-48331E632951}"/>
                </a:ext>
              </a:extLst>
            </p:cNvPr>
            <p:cNvSpPr/>
            <p:nvPr userDrawn="1"/>
          </p:nvSpPr>
          <p:spPr>
            <a:xfrm rot="16200000">
              <a:off x="7220584" y="2758227"/>
              <a:ext cx="5612225" cy="5612225"/>
            </a:xfrm>
            <a:prstGeom prst="arc">
              <a:avLst>
                <a:gd name="adj1" fmla="val 14553369"/>
                <a:gd name="adj2" fmla="val 3028724"/>
              </a:avLst>
            </a:prstGeom>
            <a:ln>
              <a:solidFill>
                <a:schemeClr val="accent3">
                  <a:alpha val="12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4204742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Side Title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AE5F8-BA05-625A-5CFF-F73BCF9EB2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96638" y="1240628"/>
            <a:ext cx="4202927" cy="4966497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3E5A6-FC4B-EB5C-90C8-333336869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46157" y="1240627"/>
            <a:ext cx="4202927" cy="4966497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663AB-0CE7-8E34-6623-AABCE0265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28/01/2025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BDC64-110A-8540-9118-86881BDDD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87476-257F-CF5F-4A7A-1F3D71148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996CC59-0A80-78A3-5AAD-4BFC5DB4BE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847D22-0D7C-891C-2955-0D65480A5E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68B5B9-4860-7149-0E8A-82EEB1C88E0A}"/>
              </a:ext>
            </a:extLst>
          </p:cNvPr>
          <p:cNvCxnSpPr>
            <a:cxnSpLocks/>
          </p:cNvCxnSpPr>
          <p:nvPr userDrawn="1"/>
        </p:nvCxnSpPr>
        <p:spPr>
          <a:xfrm>
            <a:off x="2247324" y="1113025"/>
            <a:ext cx="0" cy="494487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DFC2CCFA-FF5F-3C03-B961-E11526B1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844288" y="2933491"/>
            <a:ext cx="4966498" cy="1325563"/>
          </a:xfrm>
        </p:spPr>
        <p:txBody>
          <a:bodyPr/>
          <a:lstStyle>
            <a:lvl1pPr algn="ctr"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0418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Side Titl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AE5F8-BA05-625A-5CFF-F73BCF9EB2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96638" y="1240628"/>
            <a:ext cx="4202927" cy="4966497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3E5A6-FC4B-EB5C-90C8-333336869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46157" y="1240627"/>
            <a:ext cx="4202927" cy="4966497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663AB-0CE7-8E34-6623-AABCE0265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28/01/2025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BDC64-110A-8540-9118-86881BDDD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87476-257F-CF5F-4A7A-1F3D71148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996CC59-0A80-78A3-5AAD-4BFC5DB4BE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847D22-0D7C-891C-2955-0D65480A5E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68B5B9-4860-7149-0E8A-82EEB1C88E0A}"/>
              </a:ext>
            </a:extLst>
          </p:cNvPr>
          <p:cNvCxnSpPr>
            <a:cxnSpLocks/>
          </p:cNvCxnSpPr>
          <p:nvPr userDrawn="1"/>
        </p:nvCxnSpPr>
        <p:spPr>
          <a:xfrm>
            <a:off x="2247324" y="1113025"/>
            <a:ext cx="0" cy="494487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DFC2CCFA-FF5F-3C03-B961-E11526B1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844288" y="2933491"/>
            <a:ext cx="4966498" cy="1325563"/>
          </a:xfrm>
        </p:spPr>
        <p:txBody>
          <a:bodyPr/>
          <a:lstStyle>
            <a:lvl1pPr algn="ctr"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91C2020-6297-BAE9-FFAD-EAD757C9C03F}"/>
              </a:ext>
            </a:extLst>
          </p:cNvPr>
          <p:cNvGrpSpPr/>
          <p:nvPr userDrawn="1"/>
        </p:nvGrpSpPr>
        <p:grpSpPr>
          <a:xfrm>
            <a:off x="7209216" y="2758227"/>
            <a:ext cx="5623593" cy="5612225"/>
            <a:chOff x="7209216" y="2758227"/>
            <a:chExt cx="5623593" cy="561222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EBFA66-BB0C-45B3-9E05-EA476847EED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grayscl/>
              <a:alphaModFix am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79" b="28024"/>
            <a:stretch/>
          </p:blipFill>
          <p:spPr>
            <a:xfrm>
              <a:off x="7209216" y="2764866"/>
              <a:ext cx="4982784" cy="4093134"/>
            </a:xfrm>
            <a:prstGeom prst="rect">
              <a:avLst/>
            </a:prstGeom>
          </p:spPr>
        </p:pic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23DEF0E3-00E5-BFD5-08D5-2E5E65294C13}"/>
                </a:ext>
              </a:extLst>
            </p:cNvPr>
            <p:cNvSpPr/>
            <p:nvPr userDrawn="1"/>
          </p:nvSpPr>
          <p:spPr>
            <a:xfrm rot="16200000">
              <a:off x="7220584" y="2758227"/>
              <a:ext cx="5612225" cy="5612225"/>
            </a:xfrm>
            <a:prstGeom prst="arc">
              <a:avLst>
                <a:gd name="adj1" fmla="val 14553369"/>
                <a:gd name="adj2" fmla="val 3028724"/>
              </a:avLst>
            </a:prstGeom>
            <a:ln>
              <a:solidFill>
                <a:schemeClr val="accent3">
                  <a:alpha val="12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440112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A924F-E77C-8EC8-404A-9AF7FA3B8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F86FDE-DDDF-18EE-E2A6-2995032D3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CADA1C-ED2D-732E-1A7A-4215CFFF4A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566DA1-ECAC-2895-C269-5C781DF20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457C43-BD96-D113-E7AD-D7E533FD4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28/01/2025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D7B6F-4ABE-0C37-896E-BF937C6DF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2FEB5C-8DA8-0CFC-3832-14733F3A4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0C703C5-3462-2237-D5D6-DDA7E0988E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4A1556-D8AF-CBF0-C594-8297CE75CA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12958F2-B07A-BB18-4654-A7B6CD008C1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D5EBC7E-DBFB-BBCD-1B52-A4CF4204D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7145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A924F-E77C-8EC8-404A-9AF7FA3B8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F86FDE-DDDF-18EE-E2A6-2995032D3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CADA1C-ED2D-732E-1A7A-4215CFFF4A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566DA1-ECAC-2895-C269-5C781DF20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457C43-BD96-D113-E7AD-D7E533FD4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28/01/2025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D7B6F-4ABE-0C37-896E-BF937C6DF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2FEB5C-8DA8-0CFC-3832-14733F3A4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0C703C5-3462-2237-D5D6-DDA7E0988E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4A1556-D8AF-CBF0-C594-8297CE75CA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12958F2-B07A-BB18-4654-A7B6CD008C1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D5EBC7E-DBFB-BBCD-1B52-A4CF4204D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05ED7F-C3CB-F1AB-0D13-40D64480E1EB}"/>
              </a:ext>
            </a:extLst>
          </p:cNvPr>
          <p:cNvGrpSpPr/>
          <p:nvPr userDrawn="1"/>
        </p:nvGrpSpPr>
        <p:grpSpPr>
          <a:xfrm>
            <a:off x="7209216" y="2758227"/>
            <a:ext cx="5623593" cy="5612225"/>
            <a:chOff x="7209216" y="2758227"/>
            <a:chExt cx="5623593" cy="561222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02B66CE-628F-83AA-6C65-C9CFDA2A244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grayscl/>
              <a:alphaModFix am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79" b="28024"/>
            <a:stretch/>
          </p:blipFill>
          <p:spPr>
            <a:xfrm>
              <a:off x="7209216" y="2764866"/>
              <a:ext cx="4982784" cy="4093134"/>
            </a:xfrm>
            <a:prstGeom prst="rect">
              <a:avLst/>
            </a:prstGeom>
          </p:spPr>
        </p:pic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4175E3FC-6420-950D-4C4B-59ED294A8095}"/>
                </a:ext>
              </a:extLst>
            </p:cNvPr>
            <p:cNvSpPr/>
            <p:nvPr userDrawn="1"/>
          </p:nvSpPr>
          <p:spPr>
            <a:xfrm rot="16200000">
              <a:off x="7220584" y="2758227"/>
              <a:ext cx="5612225" cy="5612225"/>
            </a:xfrm>
            <a:prstGeom prst="arc">
              <a:avLst>
                <a:gd name="adj1" fmla="val 14553369"/>
                <a:gd name="adj2" fmla="val 3028724"/>
              </a:avLst>
            </a:prstGeom>
            <a:ln>
              <a:solidFill>
                <a:schemeClr val="accent3">
                  <a:alpha val="12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585520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C03C37-5C37-2063-819B-329CAD4A4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28/01/2025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9BAAEE-96EB-9E9E-BDF2-6A6C0D037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BE1CF-5E11-CF13-4A01-B0F9248EF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D109EB06-7C76-7254-6295-E04BAFF33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7C597F-3E1D-F7FE-C64A-4CE204FD97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43D9BE7-455B-6B8A-D812-806831664E6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A076A08-4A72-105F-5348-DE95D0525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62538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C03C37-5C37-2063-819B-329CAD4A4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28/01/2025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9BAAEE-96EB-9E9E-BDF2-6A6C0D037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BE1CF-5E11-CF13-4A01-B0F9248EF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D109EB06-7C76-7254-6295-E04BAFF33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7C597F-3E1D-F7FE-C64A-4CE204FD97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43D9BE7-455B-6B8A-D812-806831664E6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A076A08-4A72-105F-5348-DE95D0525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292B77D-D732-E7D4-A6B1-0A966E6BF488}"/>
              </a:ext>
            </a:extLst>
          </p:cNvPr>
          <p:cNvGrpSpPr/>
          <p:nvPr userDrawn="1"/>
        </p:nvGrpSpPr>
        <p:grpSpPr>
          <a:xfrm>
            <a:off x="7209216" y="2758227"/>
            <a:ext cx="5623593" cy="5612225"/>
            <a:chOff x="7209216" y="2758227"/>
            <a:chExt cx="5623593" cy="561222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02C5448-A851-B643-5EAD-72DA0FDD41B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grayscl/>
              <a:alphaModFix am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79" b="28024"/>
            <a:stretch/>
          </p:blipFill>
          <p:spPr>
            <a:xfrm>
              <a:off x="7209216" y="2764866"/>
              <a:ext cx="4982784" cy="4093134"/>
            </a:xfrm>
            <a:prstGeom prst="rect">
              <a:avLst/>
            </a:prstGeom>
          </p:spPr>
        </p:pic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D11A7CE8-AD7B-8E77-CF09-1609492A8F9E}"/>
                </a:ext>
              </a:extLst>
            </p:cNvPr>
            <p:cNvSpPr/>
            <p:nvPr userDrawn="1"/>
          </p:nvSpPr>
          <p:spPr>
            <a:xfrm rot="16200000">
              <a:off x="7220584" y="2758227"/>
              <a:ext cx="5612225" cy="5612225"/>
            </a:xfrm>
            <a:prstGeom prst="arc">
              <a:avLst>
                <a:gd name="adj1" fmla="val 14553369"/>
                <a:gd name="adj2" fmla="val 3028724"/>
              </a:avLst>
            </a:prstGeom>
            <a:ln>
              <a:solidFill>
                <a:schemeClr val="accent3">
                  <a:alpha val="12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746339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Simple Gre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7E53C0-197E-4E39-3DF4-1922645929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5992" y="566709"/>
            <a:ext cx="2528178" cy="783735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084F6E-C402-E001-B8A3-477D91DB62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4"/>
            <a:ext cx="1655762" cy="1655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spc="150" baseline="0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66F76-74B9-E616-003F-9F120677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28/01/2025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5831-62F6-248F-2536-5365792A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824EA-FB57-AA42-CC47-10702187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Content Placeholder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D75D2FB5-A6FD-7717-B985-1C45B267774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1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43" y="1130179"/>
            <a:ext cx="9379113" cy="4597642"/>
          </a:xfrm>
          <a:prstGeom prst="rect">
            <a:avLst/>
          </a:prstGeom>
          <a:effectLst>
            <a:glow>
              <a:schemeClr val="tx1"/>
            </a:glow>
            <a:outerShdw blurRad="50800" dist="50800" dir="5400000" algn="ctr" rotWithShape="0">
              <a:srgbClr val="000000">
                <a:alpha val="0"/>
              </a:srgbClr>
            </a:outerShdw>
            <a:reflection endPos="0" dist="508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E1513E-D9F7-4665-D50A-C49BD0623386}"/>
              </a:ext>
            </a:extLst>
          </p:cNvPr>
          <p:cNvSpPr txBox="1"/>
          <p:nvPr userDrawn="1"/>
        </p:nvSpPr>
        <p:spPr>
          <a:xfrm>
            <a:off x="8340436" y="5946135"/>
            <a:ext cx="3851564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7149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10B71-8D11-C201-F5B2-9A56EAFD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28/01/2025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478E4-6752-116B-5D97-8F367EAA7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D55ED-4483-8F05-E5C2-D2DE6EA4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308791A-1617-5FAE-52DC-B4FCE0CD39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5"/>
            <a:ext cx="1325563" cy="1325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293F7C-F4FA-76C8-EA05-1F84426B2B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672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10B71-8D11-C201-F5B2-9A56EAFD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28/01/2025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478E4-6752-116B-5D97-8F367EAA7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D55ED-4483-8F05-E5C2-D2DE6EA4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308791A-1617-5FAE-52DC-B4FCE0CD39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5"/>
            <a:ext cx="1325563" cy="1325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293F7C-F4FA-76C8-EA05-1F84426B2B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062EC69-293D-B068-6694-395BB9B235B7}"/>
              </a:ext>
            </a:extLst>
          </p:cNvPr>
          <p:cNvGrpSpPr/>
          <p:nvPr userDrawn="1"/>
        </p:nvGrpSpPr>
        <p:grpSpPr>
          <a:xfrm>
            <a:off x="7209216" y="2758227"/>
            <a:ext cx="5623593" cy="5612225"/>
            <a:chOff x="7209216" y="2758227"/>
            <a:chExt cx="5623593" cy="561222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19BD460-7D72-5C8C-9608-81656E56D4E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grayscl/>
              <a:alphaModFix am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79" b="28024"/>
            <a:stretch/>
          </p:blipFill>
          <p:spPr>
            <a:xfrm>
              <a:off x="7209216" y="2764866"/>
              <a:ext cx="4982784" cy="4093134"/>
            </a:xfrm>
            <a:prstGeom prst="rect">
              <a:avLst/>
            </a:prstGeom>
          </p:spPr>
        </p:pic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9603E80E-EE02-763E-A618-4043A879275E}"/>
                </a:ext>
              </a:extLst>
            </p:cNvPr>
            <p:cNvSpPr/>
            <p:nvPr userDrawn="1"/>
          </p:nvSpPr>
          <p:spPr>
            <a:xfrm rot="16200000">
              <a:off x="7220584" y="2758227"/>
              <a:ext cx="5612225" cy="5612225"/>
            </a:xfrm>
            <a:prstGeom prst="arc">
              <a:avLst>
                <a:gd name="adj1" fmla="val 14553369"/>
                <a:gd name="adj2" fmla="val 3028724"/>
              </a:avLst>
            </a:prstGeom>
            <a:ln>
              <a:solidFill>
                <a:schemeClr val="accent3">
                  <a:alpha val="12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878112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10B71-8D11-C201-F5B2-9A56EAFD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28/01/2025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478E4-6752-116B-5D97-8F367EAA7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D55ED-4483-8F05-E5C2-D2DE6EA4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6851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BA3A601-AD69-BD90-F09E-80EF172EFE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7F8D229-0EB4-A05E-9EAE-A42E73F9F4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48D10C-C2AC-E9A3-0317-086591DBE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206501"/>
            <a:ext cx="3932237" cy="850898"/>
          </a:xfrm>
        </p:spPr>
        <p:txBody>
          <a:bodyPr anchor="b"/>
          <a:lstStyle>
            <a:lvl1pPr>
              <a:defRPr sz="3200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2C8D8-EF13-9297-5883-FDD5DAECB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206501"/>
            <a:ext cx="6172200" cy="4654550"/>
          </a:xfrm>
        </p:spPr>
        <p:txBody>
          <a:bodyPr/>
          <a:lstStyle>
            <a:lvl1pPr>
              <a:defRPr sz="32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 sz="28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 sz="24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 sz="20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 sz="20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E8177A-3450-A672-3524-7CA2D51D60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50000"/>
                  </a:schemeClr>
                </a:solidFill>
                <a:latin typeface="Nexa-Book" panose="01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FF38A2-818B-B1B4-9E19-F1AAAAEB7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28/01/2025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3BB7C3-13B6-EFC7-D954-A082C1AB4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F86874-56F0-02BD-3A56-CDDF72E26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81DAA9-7159-FCB3-921B-0B55F1EBACE0}"/>
              </a:ext>
            </a:extLst>
          </p:cNvPr>
          <p:cNvCxnSpPr>
            <a:cxnSpLocks/>
          </p:cNvCxnSpPr>
          <p:nvPr userDrawn="1"/>
        </p:nvCxnSpPr>
        <p:spPr>
          <a:xfrm flipH="1">
            <a:off x="838200" y="2057400"/>
            <a:ext cx="393382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576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BA3A601-AD69-BD90-F09E-80EF172EFE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7F8D229-0EB4-A05E-9EAE-A42E73F9F4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48D10C-C2AC-E9A3-0317-086591DBE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206501"/>
            <a:ext cx="3932237" cy="850898"/>
          </a:xfrm>
        </p:spPr>
        <p:txBody>
          <a:bodyPr anchor="b"/>
          <a:lstStyle>
            <a:lvl1pPr>
              <a:defRPr sz="3200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2C8D8-EF13-9297-5883-FDD5DAECB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206501"/>
            <a:ext cx="6172200" cy="4654550"/>
          </a:xfrm>
        </p:spPr>
        <p:txBody>
          <a:bodyPr/>
          <a:lstStyle>
            <a:lvl1pPr>
              <a:defRPr sz="32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 sz="28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 sz="24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 sz="20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 sz="20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E8177A-3450-A672-3524-7CA2D51D60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50000"/>
                  </a:schemeClr>
                </a:solidFill>
                <a:latin typeface="Nexa-Book" panose="01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FF38A2-818B-B1B4-9E19-F1AAAAEB7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28/01/2025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3BB7C3-13B6-EFC7-D954-A082C1AB4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F86874-56F0-02BD-3A56-CDDF72E26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81DAA9-7159-FCB3-921B-0B55F1EBACE0}"/>
              </a:ext>
            </a:extLst>
          </p:cNvPr>
          <p:cNvCxnSpPr>
            <a:cxnSpLocks/>
          </p:cNvCxnSpPr>
          <p:nvPr userDrawn="1"/>
        </p:nvCxnSpPr>
        <p:spPr>
          <a:xfrm flipH="1">
            <a:off x="838200" y="2057400"/>
            <a:ext cx="393382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0C984A1-6593-853A-9B97-65F3D4B10071}"/>
              </a:ext>
            </a:extLst>
          </p:cNvPr>
          <p:cNvGrpSpPr/>
          <p:nvPr userDrawn="1"/>
        </p:nvGrpSpPr>
        <p:grpSpPr>
          <a:xfrm>
            <a:off x="7209216" y="2758227"/>
            <a:ext cx="5623593" cy="5612225"/>
            <a:chOff x="7209216" y="2758227"/>
            <a:chExt cx="5623593" cy="561222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8B8DA1D-5808-60BA-D1A1-B8EECC1B70A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grayscl/>
              <a:alphaModFix am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79" b="28024"/>
            <a:stretch/>
          </p:blipFill>
          <p:spPr>
            <a:xfrm>
              <a:off x="7209216" y="2764866"/>
              <a:ext cx="4982784" cy="4093134"/>
            </a:xfrm>
            <a:prstGeom prst="rect">
              <a:avLst/>
            </a:prstGeom>
          </p:spPr>
        </p:pic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2B67F314-AC9F-2A3B-3561-2F1141B54268}"/>
                </a:ext>
              </a:extLst>
            </p:cNvPr>
            <p:cNvSpPr/>
            <p:nvPr userDrawn="1"/>
          </p:nvSpPr>
          <p:spPr>
            <a:xfrm rot="16200000">
              <a:off x="7220584" y="2758227"/>
              <a:ext cx="5612225" cy="5612225"/>
            </a:xfrm>
            <a:prstGeom prst="arc">
              <a:avLst>
                <a:gd name="adj1" fmla="val 14553369"/>
                <a:gd name="adj2" fmla="val 3028724"/>
              </a:avLst>
            </a:prstGeom>
            <a:ln>
              <a:solidFill>
                <a:schemeClr val="accent3">
                  <a:alpha val="12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4628375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CDF6C-F99F-1AFA-98D0-D46A9AD35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207476"/>
            <a:ext cx="3932237" cy="849923"/>
          </a:xfrm>
        </p:spPr>
        <p:txBody>
          <a:bodyPr anchor="b"/>
          <a:lstStyle>
            <a:lvl1pPr>
              <a:defRPr sz="3200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B44C9D-2112-79B0-4816-9E78BD29BD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207476"/>
            <a:ext cx="6172200" cy="465357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8CF4E-C176-9D12-7120-4D0A9F2DAE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50000"/>
                  </a:schemeClr>
                </a:solidFill>
                <a:latin typeface="Nexa-Book" panose="01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CB104-0143-327D-34B1-7151C91F2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28/01/2025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CEEECE-E60B-0CC8-E29F-58D51A513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191EF0-CF7E-5D1F-2062-9EBDCCA48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EA6701-4F96-CE0C-492C-6DFAA4D17F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04F42B12-34D2-EC73-93B8-A643C1AB71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225E6E-34E3-8E0F-A53C-AEDCE8120288}"/>
              </a:ext>
            </a:extLst>
          </p:cNvPr>
          <p:cNvCxnSpPr>
            <a:cxnSpLocks/>
          </p:cNvCxnSpPr>
          <p:nvPr userDrawn="1"/>
        </p:nvCxnSpPr>
        <p:spPr>
          <a:xfrm flipH="1">
            <a:off x="838200" y="2057400"/>
            <a:ext cx="393382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3632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c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10B71-8D11-C201-F5B2-9A56EAFD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28/01/2025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478E4-6752-116B-5D97-8F367EAA7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D55ED-4483-8F05-E5C2-D2DE6EA4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17214950-9F4F-61CB-028E-624818BE88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637" y="816637"/>
            <a:ext cx="5224725" cy="522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96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ck Logo Blue Backgo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4AF69F4-770D-1B85-848B-D57E7B0CA1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0">
                <a:srgbClr val="00B0F0">
                  <a:shade val="67500"/>
                  <a:satMod val="115000"/>
                </a:srgbClr>
              </a:gs>
              <a:gs pos="85000">
                <a:srgbClr val="00B0F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10B71-8D11-C201-F5B2-9A56EAFD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28/01/2025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478E4-6752-116B-5D97-8F367EAA7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D55ED-4483-8F05-E5C2-D2DE6EA4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17214950-9F4F-61CB-028E-624818BE88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637" y="816637"/>
            <a:ext cx="5224725" cy="522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174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Logo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66A0D65-B433-449D-A2E1-10BC8BD32A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0">
                <a:srgbClr val="00B0F0">
                  <a:shade val="67500"/>
                  <a:satMod val="115000"/>
                </a:srgbClr>
              </a:gs>
              <a:gs pos="44000">
                <a:srgbClr val="00B0F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C4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10B71-8D11-C201-F5B2-9A56EAFD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28/01/2025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478E4-6752-116B-5D97-8F367EAA7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D55ED-4483-8F05-E5C2-D2DE6EA4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214950-9F4F-61CB-028E-624818BE88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637" y="816637"/>
            <a:ext cx="5224725" cy="522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6225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Logo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10B71-8D11-C201-F5B2-9A56EAFD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28/01/2025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478E4-6752-116B-5D97-8F367EAA7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D55ED-4483-8F05-E5C2-D2DE6EA4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214950-9F4F-61CB-028E-624818BE88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636" y="816636"/>
            <a:ext cx="5224725" cy="52247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CF1ACE1-D73B-D8C2-A924-FC1C935A2DAE}"/>
              </a:ext>
            </a:extLst>
          </p:cNvPr>
          <p:cNvSpPr/>
          <p:nvPr userDrawn="1"/>
        </p:nvSpPr>
        <p:spPr>
          <a:xfrm>
            <a:off x="3483636" y="816637"/>
            <a:ext cx="5224725" cy="5224725"/>
          </a:xfrm>
          <a:prstGeom prst="ellipse">
            <a:avLst/>
          </a:prstGeom>
          <a:noFill/>
          <a:ln w="38100">
            <a:solidFill>
              <a:srgbClr val="01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1785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Simple Gre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7E53C0-197E-4E39-3DF4-1922645929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5992" y="566709"/>
            <a:ext cx="2528178" cy="783735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084F6E-C402-E001-B8A3-477D91DB62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4"/>
            <a:ext cx="1655762" cy="1655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spc="150" baseline="0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66F76-74B9-E616-003F-9F120677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28/01/2025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5831-62F6-248F-2536-5365792A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824EA-FB57-AA42-CC47-10702187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Content Placeholder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D75D2FB5-A6FD-7717-B985-1C45B267774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1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43" y="1130179"/>
            <a:ext cx="9379113" cy="4597642"/>
          </a:xfrm>
          <a:prstGeom prst="rect">
            <a:avLst/>
          </a:prstGeom>
          <a:effectLst>
            <a:glow>
              <a:schemeClr val="tx1"/>
            </a:glow>
            <a:outerShdw blurRad="50800" dist="50800" dir="5400000" algn="ctr" rotWithShape="0">
              <a:srgbClr val="000000">
                <a:alpha val="0"/>
              </a:srgbClr>
            </a:outerShdw>
            <a:reflection endPos="0" dist="50800" dir="5400000" sy="-100000" algn="bl" rotWithShape="0"/>
          </a:effec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A7E8DB-A4AC-8027-9A53-75C66510D5D0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3402038" y="3509963"/>
            <a:ext cx="5438686" cy="0"/>
          </a:xfrm>
          <a:prstGeom prst="line">
            <a:avLst/>
          </a:prstGeom>
          <a:noFill/>
          <a:ln w="25400">
            <a:solidFill>
              <a:srgbClr val="660066"/>
            </a:solidFill>
            <a:prstDash val="dot"/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7629CA6-0662-2D71-1B21-AE49055667F6}"/>
              </a:ext>
            </a:extLst>
          </p:cNvPr>
          <p:cNvSpPr txBox="1"/>
          <p:nvPr userDrawn="1"/>
        </p:nvSpPr>
        <p:spPr>
          <a:xfrm>
            <a:off x="8340436" y="5946135"/>
            <a:ext cx="3851564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346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Simple Gre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E1C1C02C-18E1-780A-8763-41AE0F2917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1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43" y="1130179"/>
            <a:ext cx="9379113" cy="4597642"/>
          </a:xfrm>
          <a:prstGeom prst="rect">
            <a:avLst/>
          </a:prstGeom>
          <a:effectLst>
            <a:glow>
              <a:schemeClr val="tx1"/>
            </a:glow>
            <a:outerShdw blurRad="50800" dist="50800" dir="5400000" algn="ctr" rotWithShape="0">
              <a:srgbClr val="000000">
                <a:alpha val="0"/>
              </a:srgbClr>
            </a:outerShdw>
            <a:reflection endPos="0" dist="508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7E53C0-197E-4E39-3DF4-1922645929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5992" y="566709"/>
            <a:ext cx="2528178" cy="783735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084F6E-C402-E001-B8A3-477D91DB623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4"/>
            <a:ext cx="1655762" cy="1655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4400" y="2500833"/>
            <a:ext cx="4347501" cy="565735"/>
          </a:xfrm>
        </p:spPr>
        <p:txBody>
          <a:bodyPr anchor="b">
            <a:normAutofit/>
          </a:bodyPr>
          <a:lstStyle>
            <a:lvl1pPr algn="ctr">
              <a:defRPr sz="3000" spc="150" baseline="0">
                <a:solidFill>
                  <a:schemeClr val="bg2">
                    <a:lumMod val="50000"/>
                  </a:schemeClr>
                </a:solidFill>
                <a:latin typeface="Nexa-Bold" panose="01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42992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 i="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66F76-74B9-E616-003F-9F120677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28/01/2025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5831-62F6-248F-2536-5365792A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824EA-FB57-AA42-CC47-10702187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644F0A-52D2-552F-0A18-5EBE0472DC5E}"/>
              </a:ext>
            </a:extLst>
          </p:cNvPr>
          <p:cNvSpPr txBox="1"/>
          <p:nvPr userDrawn="1"/>
        </p:nvSpPr>
        <p:spPr>
          <a:xfrm>
            <a:off x="8340436" y="5946135"/>
            <a:ext cx="3851564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111F31-A7FB-AB43-EE29-2BCF7DB70B07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3059138" y="3066568"/>
            <a:ext cx="5438686" cy="0"/>
          </a:xfrm>
          <a:prstGeom prst="line">
            <a:avLst/>
          </a:prstGeom>
          <a:noFill/>
          <a:ln w="25400">
            <a:solidFill>
              <a:srgbClr val="660066"/>
            </a:solidFill>
            <a:prstDash val="dot"/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104487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Simple Logo Bl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27661D-AEBD-17AC-4B6C-4A3EDB784F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 b="28024"/>
          <a:stretch/>
        </p:blipFill>
        <p:spPr>
          <a:xfrm>
            <a:off x="5159912" y="1081454"/>
            <a:ext cx="7032088" cy="5776546"/>
          </a:xfrm>
          <a:prstGeom prst="rect">
            <a:avLst/>
          </a:prstGeom>
        </p:spPr>
      </p:pic>
      <p:sp>
        <p:nvSpPr>
          <p:cNvPr id="10" name="Arc 9">
            <a:extLst>
              <a:ext uri="{FF2B5EF4-FFF2-40B4-BE49-F238E27FC236}">
                <a16:creationId xmlns:a16="http://schemas.microsoft.com/office/drawing/2014/main" id="{7A42C6AB-54B1-13FD-E709-ED01A315E46D}"/>
              </a:ext>
            </a:extLst>
          </p:cNvPr>
          <p:cNvSpPr/>
          <p:nvPr userDrawn="1"/>
        </p:nvSpPr>
        <p:spPr>
          <a:xfrm rot="16200000">
            <a:off x="5175955" y="1072085"/>
            <a:ext cx="7920404" cy="7920404"/>
          </a:xfrm>
          <a:prstGeom prst="arc">
            <a:avLst>
              <a:gd name="adj1" fmla="val 14553369"/>
              <a:gd name="adj2" fmla="val 3028724"/>
            </a:avLst>
          </a:prstGeom>
          <a:ln>
            <a:solidFill>
              <a:schemeClr val="accent3">
                <a:alpha val="3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7E53C0-197E-4E39-3DF4-1922645929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5992" y="566709"/>
            <a:ext cx="2528178" cy="783735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084F6E-C402-E001-B8A3-477D91DB62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4"/>
            <a:ext cx="1655762" cy="1655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spc="15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66F76-74B9-E616-003F-9F120677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28/01/2025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5831-62F6-248F-2536-5365792A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824EA-FB57-AA42-CC47-10702187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695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Simple Logo Gre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27661D-AEBD-17AC-4B6C-4A3EDB784F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 b="28024"/>
          <a:stretch/>
        </p:blipFill>
        <p:spPr>
          <a:xfrm>
            <a:off x="5159912" y="1081454"/>
            <a:ext cx="7032088" cy="5776546"/>
          </a:xfrm>
          <a:prstGeom prst="rect">
            <a:avLst/>
          </a:prstGeom>
        </p:spPr>
      </p:pic>
      <p:sp>
        <p:nvSpPr>
          <p:cNvPr id="10" name="Arc 9">
            <a:extLst>
              <a:ext uri="{FF2B5EF4-FFF2-40B4-BE49-F238E27FC236}">
                <a16:creationId xmlns:a16="http://schemas.microsoft.com/office/drawing/2014/main" id="{7A42C6AB-54B1-13FD-E709-ED01A315E46D}"/>
              </a:ext>
            </a:extLst>
          </p:cNvPr>
          <p:cNvSpPr/>
          <p:nvPr userDrawn="1"/>
        </p:nvSpPr>
        <p:spPr>
          <a:xfrm rot="16200000">
            <a:off x="5175955" y="1072085"/>
            <a:ext cx="7920404" cy="7920404"/>
          </a:xfrm>
          <a:prstGeom prst="arc">
            <a:avLst>
              <a:gd name="adj1" fmla="val 14553369"/>
              <a:gd name="adj2" fmla="val 3028724"/>
            </a:avLst>
          </a:prstGeom>
          <a:ln>
            <a:solidFill>
              <a:schemeClr val="accent3">
                <a:alpha val="3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7E53C0-197E-4E39-3DF4-1922645929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5992" y="566709"/>
            <a:ext cx="2528178" cy="783735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084F6E-C402-E001-B8A3-477D91DB62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4"/>
            <a:ext cx="1655762" cy="1655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spc="150" baseline="0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66F76-74B9-E616-003F-9F120677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28/01/2025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5831-62F6-248F-2536-5365792A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824EA-FB57-AA42-CC47-10702187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332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Logo White/Bl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831A6E-5C61-78AF-5D8D-D13531A7B87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23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084A2C-5D21-7A98-F6D9-A5AC70C571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 b="28024"/>
          <a:stretch/>
        </p:blipFill>
        <p:spPr>
          <a:xfrm>
            <a:off x="5159912" y="1081454"/>
            <a:ext cx="7032088" cy="57765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8331200" y="337402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chemeClr val="bg1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chemeClr val="bg1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493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imple Logo White/Bl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1084A2C-5D21-7A98-F6D9-A5AC70C571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 b="28024"/>
          <a:stretch/>
        </p:blipFill>
        <p:spPr>
          <a:xfrm>
            <a:off x="5159912" y="1081454"/>
            <a:ext cx="7032088" cy="57765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8331200" y="337402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F30BF6-4AB5-5793-16E3-01544A52D6F8}"/>
              </a:ext>
            </a:extLst>
          </p:cNvPr>
          <p:cNvSpPr/>
          <p:nvPr userDrawn="1"/>
        </p:nvSpPr>
        <p:spPr>
          <a:xfrm rot="16200000">
            <a:off x="5175955" y="1072085"/>
            <a:ext cx="7920404" cy="7920404"/>
          </a:xfrm>
          <a:prstGeom prst="arc">
            <a:avLst>
              <a:gd name="adj1" fmla="val 14553369"/>
              <a:gd name="adj2" fmla="val 3028724"/>
            </a:avLst>
          </a:prstGeom>
          <a:ln>
            <a:solidFill>
              <a:srgbClr val="00B0F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358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E79A1B-8910-5BC1-CF92-B38FE72CB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46328-37A7-2676-1096-E57A9505D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F5011-76B3-0174-3A68-9C86EC07D8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7316D-C409-4712-90E5-1C58F0743890}" type="datetimeFigureOut">
              <a:rPr lang="en-GB" smtClean="0"/>
              <a:t>28/01/2025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66A41-F04C-56FA-AB94-EC92BB1FF8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F6920-6913-6447-389F-BACD3E6EE7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D00A0-B5A4-4974-B922-5D8D8E00DF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080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66" r:id="rId3"/>
    <p:sldLayoutId id="2147483670" r:id="rId4"/>
    <p:sldLayoutId id="2147483676" r:id="rId5"/>
    <p:sldLayoutId id="2147483667" r:id="rId6"/>
    <p:sldLayoutId id="2147483671" r:id="rId7"/>
    <p:sldLayoutId id="2147483660" r:id="rId8"/>
    <p:sldLayoutId id="2147483665" r:id="rId9"/>
    <p:sldLayoutId id="2147483672" r:id="rId10"/>
    <p:sldLayoutId id="2147483673" r:id="rId11"/>
    <p:sldLayoutId id="2147483664" r:id="rId12"/>
    <p:sldLayoutId id="2147483661" r:id="rId13"/>
    <p:sldLayoutId id="2147483662" r:id="rId14"/>
    <p:sldLayoutId id="2147483674" r:id="rId15"/>
    <p:sldLayoutId id="2147483675" r:id="rId16"/>
    <p:sldLayoutId id="2147483663" r:id="rId17"/>
    <p:sldLayoutId id="2147483691" r:id="rId18"/>
    <p:sldLayoutId id="2147483677" r:id="rId19"/>
    <p:sldLayoutId id="2147483679" r:id="rId20"/>
    <p:sldLayoutId id="2147483678" r:id="rId21"/>
    <p:sldLayoutId id="2147483680" r:id="rId22"/>
    <p:sldLayoutId id="2147483681" r:id="rId23"/>
    <p:sldLayoutId id="2147483692" r:id="rId24"/>
    <p:sldLayoutId id="2147483682" r:id="rId25"/>
    <p:sldLayoutId id="2147483683" r:id="rId26"/>
    <p:sldLayoutId id="2147483693" r:id="rId27"/>
    <p:sldLayoutId id="2147483685" r:id="rId28"/>
    <p:sldLayoutId id="2147483684" r:id="rId29"/>
    <p:sldLayoutId id="2147483687" r:id="rId30"/>
    <p:sldLayoutId id="2147483686" r:id="rId31"/>
    <p:sldLayoutId id="2147483688" r:id="rId32"/>
    <p:sldLayoutId id="2147483695" r:id="rId33"/>
    <p:sldLayoutId id="2147483689" r:id="rId34"/>
    <p:sldLayoutId id="2147483690" r:id="rId35"/>
    <p:sldLayoutId id="2147483696" r:id="rId36"/>
    <p:sldLayoutId id="2147483698" r:id="rId37"/>
    <p:sldLayoutId id="2147483697" r:id="rId38"/>
    <p:sldLayoutId id="2147483699" r:id="rId3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randomnerdtutorials.com/esp32-pwm-arduino-ide/" TargetMode="Externa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A218E-F183-1ECD-87F9-30DEB403C6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Challenges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5C3E94-4EA6-58E5-358B-4E8A80581F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Mini challenge 3</a:t>
            </a:r>
          </a:p>
        </p:txBody>
      </p:sp>
    </p:spTree>
    <p:extLst>
      <p:ext uri="{BB962C8B-B14F-4D97-AF65-F5344CB8AC3E}">
        <p14:creationId xmlns:p14="http://schemas.microsoft.com/office/powerpoint/2010/main" val="2022090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996566-8A79-E3C0-B3F8-ADE50679E6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0737" y="1927856"/>
            <a:ext cx="5181600" cy="4911636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latin typeface="Nexa-Bold" panose="01000000000000000000" pitchFamily="2" charset="0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endParaRPr lang="en-GB" sz="1500" dirty="0"/>
          </a:p>
          <a:p>
            <a:pPr marL="0" indent="0">
              <a:lnSpc>
                <a:spcPct val="150000"/>
              </a:lnSpc>
              <a:buNone/>
            </a:pPr>
            <a:r>
              <a:rPr lang="en-GB" sz="1400" dirty="0"/>
              <a:t>This mini challenge is intended for the student to review the concepts introduced in the previous sessions.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The activity consists of creating several ROS nodes to regulate the speed of a DC Motor.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The motor will be controlled using an external computer, a microcontroller, and a motor driver.</a:t>
            </a:r>
          </a:p>
          <a:p>
            <a:pPr lvl="1">
              <a:lnSpc>
                <a:spcPct val="150000"/>
              </a:lnSpc>
            </a:pPr>
            <a:r>
              <a:rPr lang="en-GB" sz="1400" dirty="0"/>
              <a:t>See following slide for requirements.</a:t>
            </a:r>
          </a:p>
          <a:p>
            <a:pPr>
              <a:lnSpc>
                <a:spcPct val="150000"/>
              </a:lnSpc>
            </a:pPr>
            <a:endParaRPr lang="en-GB" sz="1800" dirty="0"/>
          </a:p>
          <a:p>
            <a:pPr marL="0" indent="0">
              <a:lnSpc>
                <a:spcPct val="150000"/>
              </a:lnSpc>
              <a:buNone/>
            </a:pPr>
            <a:endParaRPr lang="en-GB" sz="1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18C4C03-075E-9225-C2EE-4E66B50D3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Mini Challenge 3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F09A43F-8027-159C-D561-F0C0C89115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40788" y="2862472"/>
            <a:ext cx="7308360" cy="230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35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A87586-FB8F-A018-67B5-7F69FC6EB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 anchor="ctr">
            <a:normAutofit/>
          </a:bodyPr>
          <a:lstStyle/>
          <a:p>
            <a:r>
              <a:rPr lang="en-GB"/>
              <a:t>Mini Challenge 3: Requirements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C1F4CBA-2829-69D5-FD3E-A6F115EB5CEF}"/>
              </a:ext>
            </a:extLst>
          </p:cNvPr>
          <p:cNvGrpSpPr/>
          <p:nvPr/>
        </p:nvGrpSpPr>
        <p:grpSpPr>
          <a:xfrm>
            <a:off x="5900153" y="1821395"/>
            <a:ext cx="5420893" cy="4351338"/>
            <a:chOff x="2739166" y="1064651"/>
            <a:chExt cx="6844536" cy="5494093"/>
          </a:xfrm>
        </p:grpSpPr>
        <p:pic>
          <p:nvPicPr>
            <p:cNvPr id="6" name="Picture 2" descr="Amazon.com: HiLetgo ESP-WROOM-32 ESP32 ESP-32S Development Board 2.4GHz  Dual-Mode WiFi + Bluetooth Dual Cores Microcontroller Processor Integrated  with Antenna RF AMP Filter AP STA for Arduino IDE : Electronics">
              <a:extLst>
                <a:ext uri="{FF2B5EF4-FFF2-40B4-BE49-F238E27FC236}">
                  <a16:creationId xmlns:a16="http://schemas.microsoft.com/office/drawing/2014/main" id="{7785918E-4EC1-05C0-762D-DD9897D46B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8479" y="3865296"/>
              <a:ext cx="2062097" cy="1938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H-Bridge with L298N motor driver - parts submit - fritzing forum">
              <a:extLst>
                <a:ext uri="{FF2B5EF4-FFF2-40B4-BE49-F238E27FC236}">
                  <a16:creationId xmlns:a16="http://schemas.microsoft.com/office/drawing/2014/main" id="{8C894BA2-F86F-E0E0-FF91-779B265932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4055" y="1171177"/>
              <a:ext cx="1316534" cy="1300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A group of batteries with white text&#10;&#10;Description automatically generated">
              <a:extLst>
                <a:ext uri="{FF2B5EF4-FFF2-40B4-BE49-F238E27FC236}">
                  <a16:creationId xmlns:a16="http://schemas.microsoft.com/office/drawing/2014/main" id="{5AFEC682-2C5D-BD05-B433-848D7598B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8516" y="1538770"/>
              <a:ext cx="975870" cy="846711"/>
            </a:xfrm>
            <a:prstGeom prst="rect">
              <a:avLst/>
            </a:prstGeom>
          </p:spPr>
        </p:pic>
        <p:pic>
          <p:nvPicPr>
            <p:cNvPr id="9" name="Picture 4" descr="30cm Male To Male Jumper Wires Dupont Cables | Majju PK">
              <a:extLst>
                <a:ext uri="{FF2B5EF4-FFF2-40B4-BE49-F238E27FC236}">
                  <a16:creationId xmlns:a16="http://schemas.microsoft.com/office/drawing/2014/main" id="{9E91578C-0970-A8FB-AC80-E6B8F2E4FD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8884" y="1064651"/>
              <a:ext cx="1609165" cy="1609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6BE3A9-9511-FED0-17ED-2661C31F98EE}"/>
                </a:ext>
              </a:extLst>
            </p:cNvPr>
            <p:cNvSpPr txBox="1"/>
            <p:nvPr/>
          </p:nvSpPr>
          <p:spPr>
            <a:xfrm>
              <a:off x="7309132" y="2673816"/>
              <a:ext cx="2274570" cy="8250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722376">
                <a:spcAft>
                  <a:spcPts val="600"/>
                </a:spcAft>
              </a:pPr>
              <a:r>
                <a:rPr lang="en-US" sz="1881" kern="1200">
                  <a:solidFill>
                    <a:schemeClr val="bg2">
                      <a:lumMod val="50000"/>
                    </a:schemeClr>
                  </a:solidFill>
                  <a:latin typeface="Nexa Bold" panose="02000000000000000000" pitchFamily="50" charset="0"/>
                  <a:ea typeface="+mn-ea"/>
                  <a:cs typeface="+mn-cs"/>
                </a:rPr>
                <a:t>Wires (Dupont or any wire)</a:t>
              </a:r>
              <a:endParaRPr lang="en-GB" sz="1400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endParaRPr>
            </a:p>
          </p:txBody>
        </p:sp>
        <p:pic>
          <p:nvPicPr>
            <p:cNvPr id="12" name="Picture 11" descr="A small electric motor with wires&#10;&#10;Description automatically generated">
              <a:extLst>
                <a:ext uri="{FF2B5EF4-FFF2-40B4-BE49-F238E27FC236}">
                  <a16:creationId xmlns:a16="http://schemas.microsoft.com/office/drawing/2014/main" id="{E0D01748-DDDB-2EB1-DA2B-89A46011C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72158" y="3798862"/>
              <a:ext cx="2186974" cy="160916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6EC0CA2-ABC2-7D12-D218-7B181F217BB7}"/>
                </a:ext>
              </a:extLst>
            </p:cNvPr>
            <p:cNvSpPr txBox="1"/>
            <p:nvPr/>
          </p:nvSpPr>
          <p:spPr>
            <a:xfrm>
              <a:off x="4935037" y="2673816"/>
              <a:ext cx="2274570" cy="8250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722376">
                <a:spcAft>
                  <a:spcPts val="600"/>
                </a:spcAft>
              </a:pPr>
              <a:r>
                <a:rPr lang="en-US" sz="1881" kern="1200">
                  <a:solidFill>
                    <a:schemeClr val="bg2">
                      <a:lumMod val="50000"/>
                    </a:schemeClr>
                  </a:solidFill>
                  <a:latin typeface="Nexa Bold" panose="02000000000000000000" pitchFamily="50" charset="0"/>
                  <a:ea typeface="+mn-ea"/>
                  <a:cs typeface="+mn-cs"/>
                </a:rPr>
                <a:t>Motor Driver L298n</a:t>
              </a:r>
              <a:endParaRPr lang="en-US" sz="238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4430D19-4015-CB48-0052-A8E10C12EA9D}"/>
                </a:ext>
              </a:extLst>
            </p:cNvPr>
            <p:cNvSpPr txBox="1"/>
            <p:nvPr/>
          </p:nvSpPr>
          <p:spPr>
            <a:xfrm>
              <a:off x="2739166" y="2525873"/>
              <a:ext cx="2274570" cy="8250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722376">
                <a:spcAft>
                  <a:spcPts val="600"/>
                </a:spcAft>
              </a:pPr>
              <a:r>
                <a:rPr lang="en-US" sz="1881" kern="1200">
                  <a:solidFill>
                    <a:schemeClr val="bg2">
                      <a:lumMod val="50000"/>
                    </a:schemeClr>
                  </a:solidFill>
                  <a:latin typeface="Nexa Bold" panose="02000000000000000000" pitchFamily="50" charset="0"/>
                  <a:ea typeface="+mn-ea"/>
                  <a:cs typeface="+mn-cs"/>
                </a:rPr>
                <a:t>Battery Pack</a:t>
              </a:r>
            </a:p>
            <a:p>
              <a:pPr algn="ctr" defTabSz="722376">
                <a:spcAft>
                  <a:spcPts val="600"/>
                </a:spcAft>
              </a:pPr>
              <a:r>
                <a:rPr lang="en-US" sz="1881" kern="1200">
                  <a:solidFill>
                    <a:schemeClr val="bg2">
                      <a:lumMod val="50000"/>
                    </a:schemeClr>
                  </a:solidFill>
                  <a:latin typeface="Nexa Bold" panose="02000000000000000000" pitchFamily="50" charset="0"/>
                  <a:ea typeface="+mn-ea"/>
                  <a:cs typeface="+mn-cs"/>
                </a:rPr>
                <a:t>5 - 12 V</a:t>
              </a:r>
              <a:endParaRPr lang="en-US" sz="238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127C51-481A-ACC8-92A0-1519E57A2337}"/>
                </a:ext>
              </a:extLst>
            </p:cNvPr>
            <p:cNvSpPr txBox="1"/>
            <p:nvPr/>
          </p:nvSpPr>
          <p:spPr>
            <a:xfrm>
              <a:off x="2992243" y="5803560"/>
              <a:ext cx="2274570" cy="4587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722376">
                <a:spcAft>
                  <a:spcPts val="600"/>
                </a:spcAft>
              </a:pPr>
              <a:r>
                <a:rPr lang="en-US" sz="1881" kern="1200">
                  <a:solidFill>
                    <a:schemeClr val="bg2">
                      <a:lumMod val="50000"/>
                    </a:schemeClr>
                  </a:solidFill>
                  <a:latin typeface="Nexa Bold" panose="02000000000000000000" pitchFamily="50" charset="0"/>
                  <a:ea typeface="+mn-ea"/>
                  <a:cs typeface="+mn-cs"/>
                </a:rPr>
                <a:t>ESP32</a:t>
              </a:r>
              <a:endParaRPr lang="en-US" sz="238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4F1E78-5F50-099F-1837-B5DE559312DC}"/>
                </a:ext>
              </a:extLst>
            </p:cNvPr>
            <p:cNvSpPr txBox="1"/>
            <p:nvPr/>
          </p:nvSpPr>
          <p:spPr>
            <a:xfrm>
              <a:off x="5928360" y="5367264"/>
              <a:ext cx="2274570" cy="11914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722376">
                <a:spcAft>
                  <a:spcPts val="600"/>
                </a:spcAft>
              </a:pPr>
              <a:r>
                <a:rPr lang="en-US" sz="1881" kern="1200">
                  <a:solidFill>
                    <a:schemeClr val="bg2">
                      <a:lumMod val="50000"/>
                    </a:schemeClr>
                  </a:solidFill>
                  <a:latin typeface="Nexa Bold" panose="02000000000000000000" pitchFamily="50" charset="0"/>
                  <a:ea typeface="+mn-ea"/>
                  <a:cs typeface="+mn-cs"/>
                </a:rPr>
                <a:t>6 VDC Brushed Motor</a:t>
              </a:r>
              <a:endParaRPr lang="en-US" sz="238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AB80452-09E4-AA79-EEB4-42E6F72FF46E}"/>
              </a:ext>
            </a:extLst>
          </p:cNvPr>
          <p:cNvGrpSpPr/>
          <p:nvPr/>
        </p:nvGrpSpPr>
        <p:grpSpPr>
          <a:xfrm>
            <a:off x="895508" y="1821396"/>
            <a:ext cx="4571684" cy="4355567"/>
            <a:chOff x="2992243" y="1594380"/>
            <a:chExt cx="5210687" cy="4964364"/>
          </a:xfrm>
        </p:grpSpPr>
        <p:pic>
          <p:nvPicPr>
            <p:cNvPr id="18" name="Picture 2" descr="A close-up of a circuit board&#10;&#10;Description automatically generated">
              <a:extLst>
                <a:ext uri="{FF2B5EF4-FFF2-40B4-BE49-F238E27FC236}">
                  <a16:creationId xmlns:a16="http://schemas.microsoft.com/office/drawing/2014/main" id="{EE6AFF0E-97C9-A865-4CFA-FB2D0136C5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113075" y="3865296"/>
              <a:ext cx="2032905" cy="1938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 descr="A group of batteries with white text&#10;&#10;Description automatically generated">
              <a:extLst>
                <a:ext uri="{FF2B5EF4-FFF2-40B4-BE49-F238E27FC236}">
                  <a16:creationId xmlns:a16="http://schemas.microsoft.com/office/drawing/2014/main" id="{C2CCA9F0-5A86-3100-185B-0C430A07E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66813" y="1594380"/>
              <a:ext cx="975870" cy="846711"/>
            </a:xfrm>
            <a:prstGeom prst="rect">
              <a:avLst/>
            </a:prstGeom>
          </p:spPr>
        </p:pic>
        <p:pic>
          <p:nvPicPr>
            <p:cNvPr id="20" name="Picture 19" descr="A small electric motor with wires&#10;&#10;Description automatically generated">
              <a:extLst>
                <a:ext uri="{FF2B5EF4-FFF2-40B4-BE49-F238E27FC236}">
                  <a16:creationId xmlns:a16="http://schemas.microsoft.com/office/drawing/2014/main" id="{7C3AAE9E-2A23-18AD-870A-DC970002A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72158" y="3798862"/>
              <a:ext cx="2186974" cy="160916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0403DAE-07F7-E64C-729A-09CAFB18C118}"/>
                </a:ext>
              </a:extLst>
            </p:cNvPr>
            <p:cNvSpPr txBox="1"/>
            <p:nvPr/>
          </p:nvSpPr>
          <p:spPr>
            <a:xfrm>
              <a:off x="4617463" y="2581483"/>
              <a:ext cx="2274570" cy="8250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795528">
                <a:spcAft>
                  <a:spcPts val="600"/>
                </a:spcAft>
              </a:pPr>
              <a:r>
                <a:rPr lang="en-US" sz="2071" kern="1200">
                  <a:solidFill>
                    <a:schemeClr val="bg2">
                      <a:lumMod val="50000"/>
                    </a:schemeClr>
                  </a:solidFill>
                  <a:latin typeface="Nexa Bold" panose="02000000000000000000" pitchFamily="50" charset="0"/>
                  <a:ea typeface="+mn-ea"/>
                  <a:cs typeface="+mn-cs"/>
                </a:rPr>
                <a:t>Battery Pack</a:t>
              </a:r>
            </a:p>
            <a:p>
              <a:pPr algn="ctr" defTabSz="795528">
                <a:spcAft>
                  <a:spcPts val="600"/>
                </a:spcAft>
              </a:pPr>
              <a:r>
                <a:rPr lang="en-US" sz="2071" kern="1200">
                  <a:solidFill>
                    <a:schemeClr val="bg2">
                      <a:lumMod val="50000"/>
                    </a:schemeClr>
                  </a:solidFill>
                  <a:latin typeface="Nexa Bold" panose="02000000000000000000" pitchFamily="50" charset="0"/>
                  <a:ea typeface="+mn-ea"/>
                  <a:cs typeface="+mn-cs"/>
                </a:rPr>
                <a:t>5 - 12 V</a:t>
              </a:r>
              <a:endParaRPr lang="en-US" sz="238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8AA30FB-BB6E-93B0-7054-FD4F59903F9C}"/>
                </a:ext>
              </a:extLst>
            </p:cNvPr>
            <p:cNvSpPr txBox="1"/>
            <p:nvPr/>
          </p:nvSpPr>
          <p:spPr>
            <a:xfrm>
              <a:off x="2992243" y="5803560"/>
              <a:ext cx="2274570" cy="4587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795528">
                <a:spcAft>
                  <a:spcPts val="600"/>
                </a:spcAft>
              </a:pPr>
              <a:r>
                <a:rPr lang="en-US" sz="2071" kern="1200">
                  <a:solidFill>
                    <a:schemeClr val="bg2">
                      <a:lumMod val="50000"/>
                    </a:schemeClr>
                  </a:solidFill>
                  <a:latin typeface="Nexa Bold" panose="02000000000000000000" pitchFamily="50" charset="0"/>
                  <a:ea typeface="+mn-ea"/>
                  <a:cs typeface="+mn-cs"/>
                </a:rPr>
                <a:t>Hackerboard</a:t>
              </a:r>
              <a:endParaRPr lang="en-US" sz="238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67412F7-A002-FF85-1C2F-2BF747BB033B}"/>
                </a:ext>
              </a:extLst>
            </p:cNvPr>
            <p:cNvSpPr txBox="1"/>
            <p:nvPr/>
          </p:nvSpPr>
          <p:spPr>
            <a:xfrm>
              <a:off x="5928360" y="5367264"/>
              <a:ext cx="2274570" cy="11914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795528">
                <a:spcAft>
                  <a:spcPts val="600"/>
                </a:spcAft>
              </a:pPr>
              <a:r>
                <a:rPr lang="en-US" sz="2071" kern="1200">
                  <a:solidFill>
                    <a:schemeClr val="bg2">
                      <a:lumMod val="50000"/>
                    </a:schemeClr>
                  </a:solidFill>
                  <a:latin typeface="Nexa Bold" panose="02000000000000000000" pitchFamily="50" charset="0"/>
                  <a:ea typeface="+mn-ea"/>
                  <a:cs typeface="+mn-cs"/>
                </a:rPr>
                <a:t>6 VDC Brushed Motor</a:t>
              </a:r>
              <a:endParaRPr lang="en-US" sz="238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endParaRP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2329C3-CD67-E838-6692-15D640368173}"/>
              </a:ext>
            </a:extLst>
          </p:cNvPr>
          <p:cNvCxnSpPr/>
          <p:nvPr/>
        </p:nvCxnSpPr>
        <p:spPr>
          <a:xfrm>
            <a:off x="5602941" y="1577788"/>
            <a:ext cx="0" cy="513677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779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03BA8F-C697-82DC-DCF4-2CB25F2C278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47532" y="1825624"/>
                <a:ext cx="5181600" cy="4521387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000" dirty="0">
                    <a:latin typeface="Nexa-Bold" panose="01000000000000000000" pitchFamily="2" charset="0"/>
                  </a:rPr>
                  <a:t>Motor Node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400" dirty="0"/>
                  <a:t>The “/motor” node must run on the MCU (Hackerboard or ESP32)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400" dirty="0"/>
                  <a:t>Must subscribe to the topic “/</a:t>
                </a:r>
                <a:r>
                  <a:rPr lang="en-US" sz="1400" dirty="0" err="1"/>
                  <a:t>cmd_pwm</a:t>
                </a:r>
                <a:r>
                  <a:rPr lang="en-US" sz="1400" dirty="0"/>
                  <a:t>”.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400" dirty="0"/>
                  <a:t>The output of the ESP32 must be a “PWM signal” and a direction signal to the Motor Driver.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1400" dirty="0"/>
                  <a:t>The PWM duty cycle and direction must be mapped to the interval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[−1, 1]</m:t>
                    </m:r>
                  </m:oMath>
                </a14:m>
                <a:r>
                  <a:rPr lang="en-US" sz="1400" dirty="0"/>
                  <a:t>, where the sign represents the direction.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1400" dirty="0"/>
                  <a:t>Hackerboard already include the motor driver.</a:t>
                </a:r>
                <a:endParaRPr lang="en-US" sz="1000" dirty="0"/>
              </a:p>
              <a:p>
                <a:pPr>
                  <a:lnSpc>
                    <a:spcPct val="150000"/>
                  </a:lnSpc>
                </a:pPr>
                <a:r>
                  <a:rPr lang="en-US" sz="1400" dirty="0"/>
                  <a:t>The Motor driver must output the required power to the DC Motor.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1400" dirty="0"/>
                  <a:t>See next slide for connection diagrams.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03BA8F-C697-82DC-DCF4-2CB25F2C27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47532" y="1825624"/>
                <a:ext cx="5181600" cy="4521387"/>
              </a:xfrm>
              <a:blipFill>
                <a:blip r:embed="rId2"/>
                <a:stretch>
                  <a:fillRect l="-1176" r="-118" b="-5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6043F-B83B-8B64-FF39-1AEA1B07620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en-US" sz="1200" dirty="0"/>
          </a:p>
          <a:p>
            <a:pPr marL="269875" lvl="1" indent="-269875">
              <a:lnSpc>
                <a:spcPct val="150000"/>
              </a:lnSpc>
            </a:pPr>
            <a:endParaRPr lang="en-GB" sz="1200" dirty="0"/>
          </a:p>
          <a:p>
            <a:pPr marL="269875" lvl="1" indent="-269875">
              <a:lnSpc>
                <a:spcPct val="150000"/>
              </a:lnSpc>
            </a:pPr>
            <a:endParaRPr lang="en-US" sz="1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A87586-FB8F-A018-67B5-7F69FC6EB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Mini Challenge 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93E054-F95D-BF82-DE48-F212C9F29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105" y="2879507"/>
            <a:ext cx="6712629" cy="24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35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&#10;&#10;Description automatically generated">
            <a:extLst>
              <a:ext uri="{FF2B5EF4-FFF2-40B4-BE49-F238E27FC236}">
                <a16:creationId xmlns:a16="http://schemas.microsoft.com/office/drawing/2014/main" id="{BD6E554F-A565-4620-6D37-9BD8052E9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03" y="0"/>
            <a:ext cx="102301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64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6043F-B83B-8B64-FF39-1AEA1B07620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en-US" sz="1200" dirty="0"/>
          </a:p>
          <a:p>
            <a:pPr marL="269875" lvl="1" indent="-269875">
              <a:lnSpc>
                <a:spcPct val="150000"/>
              </a:lnSpc>
            </a:pPr>
            <a:endParaRPr lang="en-GB" sz="1200" dirty="0"/>
          </a:p>
          <a:p>
            <a:pPr marL="269875" lvl="1" indent="-269875">
              <a:lnSpc>
                <a:spcPct val="150000"/>
              </a:lnSpc>
            </a:pPr>
            <a:endParaRPr lang="en-US" sz="1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A87586-FB8F-A018-67B5-7F69FC6EB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Mini Challenge 3: Connection Diagrams</a:t>
            </a:r>
          </a:p>
        </p:txBody>
      </p:sp>
      <p:pic>
        <p:nvPicPr>
          <p:cNvPr id="147" name="Picture 146">
            <a:extLst>
              <a:ext uri="{FF2B5EF4-FFF2-40B4-BE49-F238E27FC236}">
                <a16:creationId xmlns:a16="http://schemas.microsoft.com/office/drawing/2014/main" id="{9E09DE82-C254-8F0C-A391-2BBED08E2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79" y="1421277"/>
            <a:ext cx="10459962" cy="51600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2D2EA0-BB6E-266E-6BA2-6CA4C10F6B59}"/>
              </a:ext>
            </a:extLst>
          </p:cNvPr>
          <p:cNvSpPr txBox="1"/>
          <p:nvPr/>
        </p:nvSpPr>
        <p:spPr>
          <a:xfrm>
            <a:off x="8648700" y="4829175"/>
            <a:ext cx="3086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Hackerboard, Motor Driver Pins:</a:t>
            </a:r>
          </a:p>
          <a:p>
            <a:r>
              <a:rPr lang="en-GB" dirty="0"/>
              <a:t>M1 In1 = GPIO 18</a:t>
            </a:r>
          </a:p>
          <a:p>
            <a:r>
              <a:rPr lang="en-GB" dirty="0"/>
              <a:t>M1 In2 = GPIO 15</a:t>
            </a:r>
          </a:p>
          <a:p>
            <a:r>
              <a:rPr lang="en-GB" dirty="0"/>
              <a:t>M1 PWM = GPIO 04</a:t>
            </a:r>
          </a:p>
        </p:txBody>
      </p:sp>
    </p:spTree>
    <p:extLst>
      <p:ext uri="{BB962C8B-B14F-4D97-AF65-F5344CB8AC3E}">
        <p14:creationId xmlns:p14="http://schemas.microsoft.com/office/powerpoint/2010/main" val="722958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6043F-B83B-8B64-FF39-1AEA1B07620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en-US" sz="1200" dirty="0"/>
          </a:p>
          <a:p>
            <a:pPr marL="269875" lvl="1" indent="-269875">
              <a:lnSpc>
                <a:spcPct val="150000"/>
              </a:lnSpc>
            </a:pPr>
            <a:endParaRPr lang="en-GB" sz="1200" dirty="0"/>
          </a:p>
          <a:p>
            <a:pPr marL="269875" lvl="1" indent="-269875">
              <a:lnSpc>
                <a:spcPct val="150000"/>
              </a:lnSpc>
            </a:pPr>
            <a:endParaRPr lang="en-US" sz="1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A87586-FB8F-A018-67B5-7F69FC6EB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Mini Challenge 3: Connection Diagrams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FCD615-D6E4-5C5D-5241-C2B135651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117" y="1446302"/>
            <a:ext cx="9235368" cy="518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82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DEE492-43F0-108F-9B87-9062D612BD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9519" y="1567041"/>
            <a:ext cx="5585317" cy="517022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Nexa-Bold" panose="01000000000000000000" pitchFamily="2" charset="0"/>
              </a:rPr>
              <a:t>Hints (ESP32/Hackerboard PWM)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The ESP 32 does not use the “</a:t>
            </a:r>
            <a:r>
              <a:rPr lang="en-US" sz="1400" dirty="0" err="1"/>
              <a:t>analogwrite</a:t>
            </a:r>
            <a:r>
              <a:rPr lang="en-US" sz="1400" dirty="0"/>
              <a:t>()” command to generate a PWM signal. 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To generate a PWM signal the following steps must be followed.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Choose a PWM channel. There are 16 channels from 0 to 15.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Set the PWM signal frequency (980 Hz standard).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Set the signal’s duty cycle resolution. From 1 to 16 bits resolution (8 bits typical, 0 to 255 resolution).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Specify the output GPIO.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More information can be found </a:t>
            </a:r>
            <a:r>
              <a:rPr lang="en-US" sz="1400" dirty="0">
                <a:hlinkClick r:id="rId2"/>
              </a:rPr>
              <a:t>here</a:t>
            </a:r>
            <a:r>
              <a:rPr lang="en-US" sz="1400" dirty="0"/>
              <a:t>.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66C82D-0AAF-9FF2-2848-8F293A4DF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Mini Challenge 3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E3A4241-451A-9C80-6F5C-CD857B42AA53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6495931" y="1934161"/>
            <a:ext cx="5181600" cy="3963885"/>
          </a:xfrm>
          <a:prstGeom prst="rect">
            <a:avLst/>
          </a:prstGeom>
          <a:solidFill>
            <a:srgbClr val="F3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void setup(){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b="0" dirty="0" err="1">
                <a:effectLst/>
                <a:latin typeface="Consolas" panose="020B0609020204030204" pitchFamily="49" charset="0"/>
              </a:rPr>
              <a:t>ledcSetup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ledChannel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freq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, resolution);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b="0" dirty="0" err="1">
                <a:effectLst/>
                <a:latin typeface="Consolas" panose="020B0609020204030204" pitchFamily="49" charset="0"/>
              </a:rPr>
              <a:t>ledcAttachPin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ledPin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ledChannel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);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} 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400" b="0" dirty="0"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void loop(){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b="0" dirty="0" err="1">
                <a:effectLst/>
                <a:latin typeface="Consolas" panose="020B0609020204030204" pitchFamily="49" charset="0"/>
              </a:rPr>
              <a:t>ledcWrite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ledChannel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dutyCycle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delay(15);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 } </a:t>
            </a:r>
          </a:p>
        </p:txBody>
      </p:sp>
    </p:spTree>
    <p:extLst>
      <p:ext uri="{BB962C8B-B14F-4D97-AF65-F5344CB8AC3E}">
        <p14:creationId xmlns:p14="http://schemas.microsoft.com/office/powerpoint/2010/main" val="3333610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620AE8E-8767-C555-2D23-F792DAD73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Rules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E51542-C980-BEAE-5D84-CF98B0737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/>
              <a:t>This is challenge </a:t>
            </a:r>
            <a:r>
              <a:rPr lang="en-GB" sz="1200" b="1" dirty="0"/>
              <a:t>not</a:t>
            </a:r>
            <a:r>
              <a:rPr lang="en-GB" sz="1200" dirty="0"/>
              <a:t> a class. The students are encouraged to research, improve tune explain their algorithms by themselves.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/>
              <a:t>MCR2(Manchester Robotics) Reserves the right to answer a question if it is determined that the questions contains partially or totally an answer.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/>
              <a:t>The students are welcomed to ask only about the theoretical aspect of the classed.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/>
              <a:t>No remote control or any other form of human interaction with the simulator or ROS is allowed (except at the start when launching the files).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/>
              <a:t>It is </a:t>
            </a:r>
            <a:r>
              <a:rPr lang="en-GB" sz="1200" b="1" dirty="0"/>
              <a:t>forbidden</a:t>
            </a:r>
            <a:r>
              <a:rPr lang="en-GB" sz="1200" dirty="0"/>
              <a:t> to use any other internet libraires with the exception of standard libraires or NumPy.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/>
              <a:t>If in doubt about libraires please ask any teaching assistant.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/>
              <a:t>Improvements to the algorithms are encouraged and may be used as long as the students provide the reasons and a detailed explanation on the improvements.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/>
              <a:t>All the students must be respectful towards each other and abide by the previously defined rules.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/>
              <a:t>Manchester Robotics reserves the right to provide any form of grading. Grading and grading methodology are done by the professor in charge of the unit.</a:t>
            </a:r>
          </a:p>
        </p:txBody>
      </p:sp>
    </p:spTree>
    <p:extLst>
      <p:ext uri="{BB962C8B-B14F-4D97-AF65-F5344CB8AC3E}">
        <p14:creationId xmlns:p14="http://schemas.microsoft.com/office/powerpoint/2010/main" val="3260189706"/>
      </p:ext>
    </p:extLst>
  </p:cSld>
  <p:clrMapOvr>
    <a:masterClrMapping/>
  </p:clrMapOvr>
</p:sld>
</file>

<file path=ppt/theme/theme1.xml><?xml version="1.0" encoding="utf-8"?>
<a:theme xmlns:a="http://schemas.openxmlformats.org/drawingml/2006/main" name="MCR2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2780</TotalTime>
  <Words>561</Words>
  <Application>Microsoft Office PowerPoint</Application>
  <PresentationFormat>Widescreen</PresentationFormat>
  <Paragraphs>66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Consolas</vt:lpstr>
      <vt:lpstr>Nexa Bold</vt:lpstr>
      <vt:lpstr>Nexa-Bold</vt:lpstr>
      <vt:lpstr>Nexa-Book</vt:lpstr>
      <vt:lpstr>Nexa-Light</vt:lpstr>
      <vt:lpstr>MCR2 Theme</vt:lpstr>
      <vt:lpstr>Challenges</vt:lpstr>
      <vt:lpstr>Mini Challenge 3</vt:lpstr>
      <vt:lpstr>Mini Challenge 3: Requirements</vt:lpstr>
      <vt:lpstr>Mini Challenge 3</vt:lpstr>
      <vt:lpstr>PowerPoint Presentation</vt:lpstr>
      <vt:lpstr>Mini Challenge 3: Connection Diagrams</vt:lpstr>
      <vt:lpstr>Mini Challenge 3: Connection Diagrams</vt:lpstr>
      <vt:lpstr>Mini Challenge 3</vt:lpstr>
      <vt:lpstr>Rules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Mario Martinez</dc:creator>
  <cp:lastModifiedBy>Mario Martinez</cp:lastModifiedBy>
  <cp:revision>8</cp:revision>
  <dcterms:created xsi:type="dcterms:W3CDTF">2022-11-10T18:38:46Z</dcterms:created>
  <dcterms:modified xsi:type="dcterms:W3CDTF">2025-01-28T17:14:03Z</dcterms:modified>
</cp:coreProperties>
</file>